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CC213AD-1E51-47CA-9926-3CBD6841FB3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39599F-A256-43EA-8652-99D15A5231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By:Kiara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            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Mercury is closest to the Sun.</a:t>
            </a:r>
          </a:p>
          <a:p>
            <a:r>
              <a:rPr lang="en-US" sz="2000" dirty="0" smtClean="0"/>
              <a:t>It’s a really small planet.</a:t>
            </a:r>
          </a:p>
          <a:p>
            <a:r>
              <a:rPr lang="en-US" sz="2000" dirty="0" smtClean="0"/>
              <a:t>There is no life there because it is so hot!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http://www.Scholastic.com/teachers/</a:t>
            </a:r>
            <a:endParaRPr lang="en-US" sz="2000" dirty="0"/>
          </a:p>
        </p:txBody>
      </p:sp>
      <p:pic>
        <p:nvPicPr>
          <p:cNvPr id="1026" name="Picture 2" descr="C:\Documents and Settings\KeyesKi\Local Settings\Temporary Internet Files\Content.IE5\C6B5206R\MC90008315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2205419" cy="208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KeyesKi\Local Settings\Temporary Internet Files\Content.IE5\5T8G4L1F\MM900219077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67200"/>
            <a:ext cx="1143000" cy="115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84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Venus is the same size as Earth.</a:t>
            </a:r>
          </a:p>
          <a:p>
            <a:r>
              <a:rPr lang="en-US" sz="2400" dirty="0" smtClean="0"/>
              <a:t>It is considered to be the Earth’s sister.</a:t>
            </a:r>
          </a:p>
          <a:p>
            <a:r>
              <a:rPr lang="en-US" sz="2400" dirty="0" smtClean="0"/>
              <a:t>Venus’s atmosphere is made of Carbon Dioxide</a:t>
            </a:r>
          </a:p>
          <a:p>
            <a:pPr marL="0" indent="0">
              <a:buNone/>
            </a:pPr>
            <a:r>
              <a:rPr lang="en-US" sz="2400" dirty="0" smtClean="0"/>
              <a:t>http://planetfacts.org</a:t>
            </a:r>
          </a:p>
        </p:txBody>
      </p:sp>
      <p:pic>
        <p:nvPicPr>
          <p:cNvPr id="2050" name="Picture 2" descr="C:\Documents and Settings\KeyesKi\Local Settings\Temporary Internet Files\Content.IE5\J09NVC2L\MC90008315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2517077" cy="235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KeyesKi\Local Settings\Temporary Internet Files\Content.IE5\YDUZ85Q2\MM90021908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876800"/>
            <a:ext cx="1447800" cy="146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03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Earth is the same size as Venus</a:t>
            </a:r>
          </a:p>
          <a:p>
            <a:r>
              <a:rPr lang="en-US" sz="2000" dirty="0" smtClean="0"/>
              <a:t>It is the only planet known to have life on it</a:t>
            </a:r>
          </a:p>
          <a:p>
            <a:r>
              <a:rPr lang="en-US" sz="2000" dirty="0" smtClean="0"/>
              <a:t>The Earth is around 4.6 billion years old according to scientists</a:t>
            </a:r>
          </a:p>
          <a:p>
            <a:pPr marL="0" indent="0">
              <a:buNone/>
            </a:pPr>
            <a:r>
              <a:rPr lang="en-US" sz="2000" dirty="0" smtClean="0"/>
              <a:t>http://planetfacts.org</a:t>
            </a:r>
          </a:p>
        </p:txBody>
      </p:sp>
      <p:pic>
        <p:nvPicPr>
          <p:cNvPr id="3075" name="Picture 3" descr="C:\Documents and Settings\KeyesKi\Local Settings\Temporary Internet Files\Content.IE5\C6B5206R\MP90043084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200"/>
            <a:ext cx="3521075" cy="258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KeyesKi\Local Settings\Temporary Internet Files\Content.IE5\5T8G4L1F\MP90028919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0"/>
            <a:ext cx="2362200" cy="194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0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orbital speed of Mars is 24.2 km per second</a:t>
            </a:r>
          </a:p>
          <a:p>
            <a:r>
              <a:rPr lang="en-US" sz="2000" dirty="0" smtClean="0"/>
              <a:t>Of all the volcanoes in the Solar System, Mars has the tallest. It is named Olympus Mons and it stands at 15 miles high, or three times that of Mount Everest</a:t>
            </a:r>
          </a:p>
          <a:p>
            <a:r>
              <a:rPr lang="en-US" sz="2000" dirty="0" smtClean="0"/>
              <a:t>Just like Earth both of Mars poles are blanketed in ice</a:t>
            </a:r>
          </a:p>
          <a:p>
            <a:pPr marL="0" indent="0">
              <a:buNone/>
            </a:pPr>
            <a:r>
              <a:rPr lang="en-US" sz="2000" dirty="0" smtClean="0"/>
              <a:t>http://planetfacts.org</a:t>
            </a:r>
            <a:endParaRPr lang="en-US" sz="2000" dirty="0"/>
          </a:p>
        </p:txBody>
      </p:sp>
      <p:pic>
        <p:nvPicPr>
          <p:cNvPr id="4098" name="Picture 2" descr="C:\Documents and Settings\KeyesKi\Local Settings\Temporary Internet Files\Content.IE5\J09NVC2L\MC900083153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2429736" cy="227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KeyesKi\Local Settings\Temporary Internet Files\Content.IE5\5T8G4L1F\MM90021907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495800"/>
            <a:ext cx="1219200" cy="12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27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large red spot on Jupiter is actually a storm that has lasted over 300 years</a:t>
            </a:r>
          </a:p>
          <a:p>
            <a:r>
              <a:rPr lang="en-US" sz="2000" dirty="0" smtClean="0"/>
              <a:t>Jupiter’s rings were discovered by Voyager 1 in 1979</a:t>
            </a:r>
          </a:p>
          <a:p>
            <a:r>
              <a:rPr lang="en-US" sz="2000" dirty="0" smtClean="0"/>
              <a:t>The volume of Jupiter is great enough to hold 1,300 Earths</a:t>
            </a:r>
          </a:p>
          <a:p>
            <a:pPr marL="0" indent="0">
              <a:buNone/>
            </a:pPr>
            <a:r>
              <a:rPr lang="en-US" sz="2000" dirty="0" smtClean="0"/>
              <a:t>http://planetfacts.org</a:t>
            </a:r>
            <a:endParaRPr lang="en-US" sz="2000" dirty="0"/>
          </a:p>
        </p:txBody>
      </p:sp>
      <p:pic>
        <p:nvPicPr>
          <p:cNvPr id="5122" name="Picture 2" descr="C:\Documents and Settings\KeyesKi\Local Settings\Temporary Internet Files\Content.IE5\J09NVC2L\MC900083163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200"/>
            <a:ext cx="2597426" cy="243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KeyesKi\Local Settings\Temporary Internet Files\Content.IE5\YDUZ85Q2\MM900219073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00600"/>
            <a:ext cx="1219200" cy="12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14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Saturn is the sixth planet from the Sun and the second largest</a:t>
            </a:r>
          </a:p>
          <a:p>
            <a:r>
              <a:rPr lang="en-US" sz="2000" dirty="0" smtClean="0"/>
              <a:t>Saturn’s rings are made of </a:t>
            </a:r>
            <a:r>
              <a:rPr lang="en-US" sz="2000" dirty="0" err="1" smtClean="0"/>
              <a:t>water,ice,rocks,dust</a:t>
            </a:r>
            <a:r>
              <a:rPr lang="en-US" sz="2000" dirty="0" smtClean="0"/>
              <a:t> and other chemicals</a:t>
            </a:r>
          </a:p>
          <a:p>
            <a:r>
              <a:rPr lang="en-US" sz="2000" dirty="0" smtClean="0"/>
              <a:t>The day of the </a:t>
            </a:r>
            <a:r>
              <a:rPr lang="en-US" sz="2000" dirty="0" err="1" smtClean="0"/>
              <a:t>week,Saturday,is</a:t>
            </a:r>
            <a:r>
              <a:rPr lang="en-US" sz="2000" dirty="0" smtClean="0"/>
              <a:t> named after Saturn</a:t>
            </a:r>
          </a:p>
          <a:p>
            <a:pPr marL="0" indent="0">
              <a:buNone/>
            </a:pPr>
            <a:r>
              <a:rPr lang="en-US" sz="2000" dirty="0" smtClean="0"/>
              <a:t>http:planetfacts.org</a:t>
            </a:r>
            <a:endParaRPr lang="en-US" sz="2000" dirty="0"/>
          </a:p>
        </p:txBody>
      </p:sp>
      <p:pic>
        <p:nvPicPr>
          <p:cNvPr id="6146" name="Picture 2" descr="C:\Documents and Settings\KeyesKi\Local Settings\Temporary Internet Files\Content.IE5\C6B5206R\MC90008316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05000"/>
            <a:ext cx="2920715" cy="273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Documents and Settings\KeyesKi\Local Settings\Temporary Internet Files\Content.IE5\K3VRZLSV\MM90021907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953000"/>
            <a:ext cx="1219200" cy="12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22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Uranus is the third largest planet in the Solar System</a:t>
            </a:r>
          </a:p>
          <a:p>
            <a:r>
              <a:rPr lang="en-US" sz="2000" dirty="0" smtClean="0"/>
              <a:t>The planet is the second least dense after Saturn</a:t>
            </a:r>
          </a:p>
          <a:p>
            <a:r>
              <a:rPr lang="en-US" sz="2000" dirty="0" smtClean="0"/>
              <a:t>Uranus is the coldest of the planets even though Neptune is located farther from the Sun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http://planetfacts.org</a:t>
            </a:r>
            <a:endParaRPr lang="en-US" sz="2000" dirty="0"/>
          </a:p>
        </p:txBody>
      </p:sp>
      <p:pic>
        <p:nvPicPr>
          <p:cNvPr id="7170" name="Picture 2" descr="C:\Documents and Settings\KeyesKi\Local Settings\Temporary Internet Files\Content.IE5\IGVFXMHO\MC90008316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76400"/>
            <a:ext cx="2596124" cy="243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KeyesKi\Local Settings\Temporary Internet Files\Content.IE5\TBUQJIBC\MM90021907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267200"/>
            <a:ext cx="1524000" cy="154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4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Roman Mythology, Neptune is the god of seas</a:t>
            </a:r>
          </a:p>
          <a:p>
            <a:r>
              <a:rPr lang="en-US" sz="2000" dirty="0" smtClean="0"/>
              <a:t>The diameter of Neptune is 49,493 km</a:t>
            </a:r>
          </a:p>
          <a:p>
            <a:r>
              <a:rPr lang="en-US" sz="2000" dirty="0" smtClean="0"/>
              <a:t>Neptune is the farthest planet from the Sun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http://planetfacts.org</a:t>
            </a:r>
            <a:endParaRPr lang="en-US" sz="2000" dirty="0"/>
          </a:p>
        </p:txBody>
      </p:sp>
      <p:pic>
        <p:nvPicPr>
          <p:cNvPr id="8194" name="Picture 2" descr="C:\Documents and Settings\KeyesKi\Local Settings\Temporary Internet Files\Content.IE5\IGVFXMHO\MC900083167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2589162" cy="240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KeyesKi\Local Settings\Temporary Internet Files\Content.IE5\TBUQJIBC\MM900219075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289" y="4876800"/>
            <a:ext cx="1676400" cy="170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1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300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The Solar System</vt:lpstr>
      <vt:lpstr>                   Mercury</vt:lpstr>
      <vt:lpstr>                      Venus</vt:lpstr>
      <vt:lpstr>                      Earth</vt:lpstr>
      <vt:lpstr>                        Mars</vt:lpstr>
      <vt:lpstr>                       Jupiter</vt:lpstr>
      <vt:lpstr>                    Saturn</vt:lpstr>
      <vt:lpstr>                       Uranus</vt:lpstr>
      <vt:lpstr>                     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Kiara Keyes</dc:creator>
  <cp:lastModifiedBy>Kiara Keyes</cp:lastModifiedBy>
  <cp:revision>10</cp:revision>
  <dcterms:created xsi:type="dcterms:W3CDTF">2013-10-10T12:56:22Z</dcterms:created>
  <dcterms:modified xsi:type="dcterms:W3CDTF">2013-10-29T12:55:36Z</dcterms:modified>
</cp:coreProperties>
</file>